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083800" cy="7569200"/>
  <p:notesSz cx="100838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761" y="2346452"/>
            <a:ext cx="8576628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3522" y="4238752"/>
            <a:ext cx="706310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507" y="1740916"/>
            <a:ext cx="438921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6427" y="1740916"/>
            <a:ext cx="438921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4507" y="302768"/>
            <a:ext cx="9081135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507" y="1740916"/>
            <a:ext cx="908113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30651" y="7039356"/>
            <a:ext cx="322884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507" y="7039356"/>
            <a:ext cx="2320734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4908" y="7039356"/>
            <a:ext cx="2320734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9933" cy="7567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9933" cy="7567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9933" cy="7567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9933" cy="7567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2017-10-09T14:21:36Z</dcterms:created>
  <dcterms:modified xsi:type="dcterms:W3CDTF">2017-10-09T14:21:36Z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2017-10-09T00:00:00Z</vt:filetime>
  </property>
</Properties>
</file>